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A7B2AB-C585-4BAD-8FDE-3D6D4C3E5719}" v="98" dt="2022-09-12T14:40:06.3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82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sillour Bertrand" userId="S::bertrand.lissillour@ac-versailles.fr::7b22ed23-5676-46c8-a008-fe0831df2b4c" providerId="AD" clId="Web-{C8A7B2AB-C585-4BAD-8FDE-3D6D4C3E5719}"/>
    <pc:docChg chg="modSld">
      <pc:chgData name="Lissillour Bertrand" userId="S::bertrand.lissillour@ac-versailles.fr::7b22ed23-5676-46c8-a008-fe0831df2b4c" providerId="AD" clId="Web-{C8A7B2AB-C585-4BAD-8FDE-3D6D4C3E5719}" dt="2022-09-12T14:40:04.628" v="58" actId="20577"/>
      <pc:docMkLst>
        <pc:docMk/>
      </pc:docMkLst>
      <pc:sldChg chg="delSp modSp">
        <pc:chgData name="Lissillour Bertrand" userId="S::bertrand.lissillour@ac-versailles.fr::7b22ed23-5676-46c8-a008-fe0831df2b4c" providerId="AD" clId="Web-{C8A7B2AB-C585-4BAD-8FDE-3D6D4C3E5719}" dt="2022-09-12T14:40:04.628" v="58" actId="20577"/>
        <pc:sldMkLst>
          <pc:docMk/>
          <pc:sldMk cId="654348594" sldId="257"/>
        </pc:sldMkLst>
        <pc:spChg chg="mod">
          <ac:chgData name="Lissillour Bertrand" userId="S::bertrand.lissillour@ac-versailles.fr::7b22ed23-5676-46c8-a008-fe0831df2b4c" providerId="AD" clId="Web-{C8A7B2AB-C585-4BAD-8FDE-3D6D4C3E5719}" dt="2022-09-12T14:33:53.116" v="2" actId="20577"/>
          <ac:spMkLst>
            <pc:docMk/>
            <pc:sldMk cId="654348594" sldId="257"/>
            <ac:spMk id="40" creationId="{92D7DBFD-82BF-A1CA-8830-DCF543DF6814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4:23.334" v="20" actId="14100"/>
          <ac:spMkLst>
            <pc:docMk/>
            <pc:sldMk cId="654348594" sldId="257"/>
            <ac:spMk id="64" creationId="{CD59EFEA-7EB7-09C7-968A-F047627F884F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5:15.115" v="39" actId="20577"/>
          <ac:spMkLst>
            <pc:docMk/>
            <pc:sldMk cId="654348594" sldId="257"/>
            <ac:spMk id="75" creationId="{85794D87-C898-2AE4-B71B-1C7D16014ED2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3:55.850" v="4" actId="20577"/>
          <ac:spMkLst>
            <pc:docMk/>
            <pc:sldMk cId="654348594" sldId="257"/>
            <ac:spMk id="82" creationId="{0FC38A3D-4BD9-660A-7E6E-E4AAAB170C28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4:17.585" v="16" actId="14100"/>
          <ac:spMkLst>
            <pc:docMk/>
            <pc:sldMk cId="654348594" sldId="257"/>
            <ac:spMk id="88" creationId="{37A7B3A6-2F18-9BAC-39B3-EEC44D77BD3A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4:46.631" v="29" actId="14100"/>
          <ac:spMkLst>
            <pc:docMk/>
            <pc:sldMk cId="654348594" sldId="257"/>
            <ac:spMk id="107" creationId="{012F8E37-18EE-4510-5035-9EB2E7DE1E11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5:39.443" v="45" actId="20577"/>
          <ac:spMkLst>
            <pc:docMk/>
            <pc:sldMk cId="654348594" sldId="257"/>
            <ac:spMk id="118" creationId="{45E7310C-CE96-4EBD-8E52-9F2B09C2A6C2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5:32.256" v="43" actId="14100"/>
          <ac:spMkLst>
            <pc:docMk/>
            <pc:sldMk cId="654348594" sldId="257"/>
            <ac:spMk id="122" creationId="{B6062910-C610-424B-8871-39D7945A3AEA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5:23.037" v="41" actId="20577"/>
          <ac:spMkLst>
            <pc:docMk/>
            <pc:sldMk cId="654348594" sldId="257"/>
            <ac:spMk id="123" creationId="{14FD35E0-AE7F-4C1E-831B-C92B72789792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5:19.271" v="40" actId="20577"/>
          <ac:spMkLst>
            <pc:docMk/>
            <pc:sldMk cId="654348594" sldId="257"/>
            <ac:spMk id="124" creationId="{53F295DA-27C2-43F1-83AB-C411DADE9174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9:22.722" v="51" actId="20577"/>
          <ac:spMkLst>
            <pc:docMk/>
            <pc:sldMk cId="654348594" sldId="257"/>
            <ac:spMk id="146" creationId="{615D61D3-1B89-A66B-8AE5-7D9137436873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40:04.628" v="58" actId="20577"/>
          <ac:spMkLst>
            <pc:docMk/>
            <pc:sldMk cId="654348594" sldId="257"/>
            <ac:spMk id="156" creationId="{8CF7D09A-C66E-690E-076F-81A910625703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4:40.319" v="25" actId="14100"/>
          <ac:spMkLst>
            <pc:docMk/>
            <pc:sldMk cId="654348594" sldId="257"/>
            <ac:spMk id="162" creationId="{63B4609A-E2A9-6536-8EBD-B484666B3201}"/>
          </ac:spMkLst>
        </pc:spChg>
        <pc:picChg chg="del">
          <ac:chgData name="Lissillour Bertrand" userId="S::bertrand.lissillour@ac-versailles.fr::7b22ed23-5676-46c8-a008-fe0831df2b4c" providerId="AD" clId="Web-{C8A7B2AB-C585-4BAD-8FDE-3D6D4C3E5719}" dt="2022-09-12T14:38:49.691" v="46"/>
          <ac:picMkLst>
            <pc:docMk/>
            <pc:sldMk cId="654348594" sldId="257"/>
            <ac:picMk id="142" creationId="{612DB961-6110-A1D8-B4E3-0FA93A8AF95D}"/>
          </ac:picMkLst>
        </pc:picChg>
      </pc:sldChg>
      <pc:sldChg chg="modSp">
        <pc:chgData name="Lissillour Bertrand" userId="S::bertrand.lissillour@ac-versailles.fr::7b22ed23-5676-46c8-a008-fe0831df2b4c" providerId="AD" clId="Web-{C8A7B2AB-C585-4BAD-8FDE-3D6D4C3E5719}" dt="2022-09-12T14:39:51.034" v="56" actId="20577"/>
        <pc:sldMkLst>
          <pc:docMk/>
          <pc:sldMk cId="286074202" sldId="258"/>
        </pc:sldMkLst>
        <pc:spChg chg="mod">
          <ac:chgData name="Lissillour Bertrand" userId="S::bertrand.lissillour@ac-versailles.fr::7b22ed23-5676-46c8-a008-fe0831df2b4c" providerId="AD" clId="Web-{C8A7B2AB-C585-4BAD-8FDE-3D6D4C3E5719}" dt="2022-09-12T14:39:41.847" v="54" actId="20577"/>
          <ac:spMkLst>
            <pc:docMk/>
            <pc:sldMk cId="286074202" sldId="258"/>
            <ac:spMk id="82" creationId="{0FC38A3D-4BD9-660A-7E6E-E4AAAB170C28}"/>
          </ac:spMkLst>
        </pc:spChg>
        <pc:spChg chg="mod">
          <ac:chgData name="Lissillour Bertrand" userId="S::bertrand.lissillour@ac-versailles.fr::7b22ed23-5676-46c8-a008-fe0831df2b4c" providerId="AD" clId="Web-{C8A7B2AB-C585-4BAD-8FDE-3D6D4C3E5719}" dt="2022-09-12T14:39:51.034" v="56" actId="20577"/>
          <ac:spMkLst>
            <pc:docMk/>
            <pc:sldMk cId="286074202" sldId="258"/>
            <ac:spMk id="156" creationId="{8CF7D09A-C66E-690E-076F-81A91062570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74262-0364-1DD1-DD15-9B6F1D3BF8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5021B9-7261-B964-9857-B5F373ACEF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B8C5B5-6340-0DEB-B94D-4253AFDAF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F35465-9A63-6948-8A71-81D365E3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454F97-48E4-6B86-CA23-27CAB56F3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46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73FBC1-3C87-0628-61B1-26DFD24D2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8B1F044-4DA1-41F5-B916-9221D7D40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3F68FF-8974-DD94-9A05-C7FB94789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54EC29-6A2C-6F2A-187F-6532E38D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161B21-9613-19E6-AF8E-68AF6F85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04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64837CF-6DAD-8D13-5225-035DC3EE1D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90036F-5DC3-6D33-5E66-4B2407120A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E73509-D3B9-F5B1-FDE3-A92D25532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48B43E-C452-0151-A6B8-11979B24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003FF7-7D2F-08C9-4322-23A10090F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3259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589E14-4A38-3E18-9140-AB2AC02EB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6686FF-38BB-73F1-D4A7-24CB7D721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5D2F81-B1B3-91E8-EFCC-005CB626A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101E3A-79C5-6331-42E7-BEED93B6D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719191-23AF-802B-39DC-7CB934D89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26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5B5E25-1E1F-C5A0-DF56-CFAC0D7D8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BF414C-456F-77EB-973C-DE4D4ACCE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78423B-EDDF-E77F-F7D5-D52C03314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5FF76B-6E74-9057-1C9D-E20C40CF3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D0996E-9F13-8778-63FD-05B5BE2BD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39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A80A90-2B91-89EE-03F9-6E021E28B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4ABB5E-1666-60FA-A8BD-63BDA6DDC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C15760-714D-8DE5-3FE7-06EF23B36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E92FDFB-ACF1-49DD-0B03-E9C5A5A18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CAD169-B2A4-28A1-ED77-0460C678D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9C0E77-8AC9-5D0B-0F2E-ED63A780F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12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9404DC-824F-5E40-FE83-CE5B0CEA6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E1757C-9D38-7965-EBCE-1A9441959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326C3E-5A18-E2EB-C0F0-9DBFD38DC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8D9CDF-E6D4-364C-F53A-3D252EC46A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2E01946-3C53-3409-03D1-9F08631A45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5D77C33-5B4C-B087-B171-E63AE23C9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90F5796-B3A2-9D2A-9EED-267F9A8D5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8491D14-146A-8A7A-CD6D-E54872AC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82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849B80-E2B1-CA56-15DA-29017BBD9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227C375-243D-7AA1-519F-DEF1DCE0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4C22E27-4EE8-790E-6E93-D1902D0AA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B6093BB-137C-8F58-E5DB-906F84CAF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770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B272728-E8C9-8B80-F648-F3AA2313F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3B54BF-B748-ECC6-23C1-E863F1E99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E447C61-BAA2-6EB8-B0EC-63C42A8F9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481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B85AE3-C46E-31DC-5BFB-188C5CAF2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57946C-D803-356E-347A-E480C83AB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AD52DFA-C44A-BD86-345D-8A93045E4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4FC417-5693-037C-2311-0D167625C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90B876-8F3B-2606-B342-B0B6CE9C8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101F07-8130-8E86-85DE-89A90B151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1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752AE8-880F-AC80-D21F-FB2B1B32D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70E2D01-4DD5-D680-075D-51AEEC715C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016F14-C8E3-1737-A074-C70EB1068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B1112B-4B2F-A7D8-FA4D-279D0090D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D98585-F858-B2BC-A7F3-EFCBBACD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CFE7FE-8423-ABDB-15BB-2B44F4010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136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F06D562-4327-A438-ED88-26E3D67A3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E337A3-3674-1A74-144D-F382039DA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B3D3B9-5AB0-421C-4740-F339EA668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8D7E4-1346-4E2D-8CA6-8FDCFE4C0D43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489C7A-98B4-1780-56A3-EE904A1A1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A3BA0D-60A6-453C-D6B0-6DCCEB1AA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25A7-FD24-47A5-BB9F-E2E7A904B1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49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 119">
            <a:extLst>
              <a:ext uri="{FF2B5EF4-FFF2-40B4-BE49-F238E27FC236}">
                <a16:creationId xmlns:a16="http://schemas.microsoft.com/office/drawing/2014/main" id="{2B3DBEE9-02E4-CCE4-363C-52E7D3E237BF}"/>
              </a:ext>
            </a:extLst>
          </p:cNvPr>
          <p:cNvSpPr/>
          <p:nvPr/>
        </p:nvSpPr>
        <p:spPr>
          <a:xfrm>
            <a:off x="212118" y="114535"/>
            <a:ext cx="1070967" cy="38072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Activité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A666EED-4CFE-E74D-236D-8508C28F91B8}"/>
              </a:ext>
            </a:extLst>
          </p:cNvPr>
          <p:cNvSpPr/>
          <p:nvPr/>
        </p:nvSpPr>
        <p:spPr>
          <a:xfrm>
            <a:off x="206046" y="108039"/>
            <a:ext cx="1525064" cy="6449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1" name="Graphique 18" descr="Réveil">
            <a:extLst>
              <a:ext uri="{FF2B5EF4-FFF2-40B4-BE49-F238E27FC236}">
                <a16:creationId xmlns:a16="http://schemas.microsoft.com/office/drawing/2014/main" id="{34E62432-8229-9C34-CBEB-63C3614CEA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1008" y="106497"/>
            <a:ext cx="221086" cy="206856"/>
          </a:xfrm>
          <a:prstGeom prst="rect">
            <a:avLst/>
          </a:prstGeom>
        </p:spPr>
      </p:pic>
      <p:sp>
        <p:nvSpPr>
          <p:cNvPr id="127" name="ZoneTexte 126">
            <a:extLst>
              <a:ext uri="{FF2B5EF4-FFF2-40B4-BE49-F238E27FC236}">
                <a16:creationId xmlns:a16="http://schemas.microsoft.com/office/drawing/2014/main" id="{A9DF6F7C-DE20-9B20-6AA9-1EFD9EFBC0E2}"/>
              </a:ext>
            </a:extLst>
          </p:cNvPr>
          <p:cNvSpPr txBox="1"/>
          <p:nvPr/>
        </p:nvSpPr>
        <p:spPr>
          <a:xfrm>
            <a:off x="195256" y="760426"/>
            <a:ext cx="5363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Exercice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EAC7A2A-2FCF-66A9-3562-DFA6FB285FC3}"/>
              </a:ext>
            </a:extLst>
          </p:cNvPr>
          <p:cNvSpPr/>
          <p:nvPr/>
        </p:nvSpPr>
        <p:spPr>
          <a:xfrm>
            <a:off x="1171772" y="399590"/>
            <a:ext cx="83187" cy="76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0936BC8-33FB-AB6A-4076-822FF1B58A34}"/>
              </a:ext>
            </a:extLst>
          </p:cNvPr>
          <p:cNvSpPr/>
          <p:nvPr/>
        </p:nvSpPr>
        <p:spPr>
          <a:xfrm>
            <a:off x="1600484" y="642368"/>
            <a:ext cx="83187" cy="76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7" name="Image 20">
            <a:extLst>
              <a:ext uri="{FF2B5EF4-FFF2-40B4-BE49-F238E27FC236}">
                <a16:creationId xmlns:a16="http://schemas.microsoft.com/office/drawing/2014/main" id="{880C2B17-956A-7240-98CC-1C1F49826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618" y="6376038"/>
            <a:ext cx="296937" cy="29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phique 18" descr="Réveil">
            <a:extLst>
              <a:ext uri="{FF2B5EF4-FFF2-40B4-BE49-F238E27FC236}">
                <a16:creationId xmlns:a16="http://schemas.microsoft.com/office/drawing/2014/main" id="{32B1FC74-183C-950B-4FB6-968DDE8811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26" y="6364506"/>
            <a:ext cx="394940" cy="38303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87F7170-DC79-F9DB-B2FE-FAA5D87BA208}"/>
              </a:ext>
            </a:extLst>
          </p:cNvPr>
          <p:cNvSpPr txBox="1"/>
          <p:nvPr/>
        </p:nvSpPr>
        <p:spPr>
          <a:xfrm>
            <a:off x="1121776" y="6333573"/>
            <a:ext cx="8463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Temps estimé</a:t>
            </a:r>
          </a:p>
        </p:txBody>
      </p:sp>
      <p:pic>
        <p:nvPicPr>
          <p:cNvPr id="21" name="Graphique 2" descr="Fiole">
            <a:extLst>
              <a:ext uri="{FF2B5EF4-FFF2-40B4-BE49-F238E27FC236}">
                <a16:creationId xmlns:a16="http://schemas.microsoft.com/office/drawing/2014/main" id="{84079A03-C715-C103-30A0-36BAEE057B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47854" y="6391024"/>
            <a:ext cx="304450" cy="30445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AAFFAA50-C587-9B2A-A4B0-BA30C2FEA76A}"/>
              </a:ext>
            </a:extLst>
          </p:cNvPr>
          <p:cNvSpPr txBox="1"/>
          <p:nvPr/>
        </p:nvSpPr>
        <p:spPr>
          <a:xfrm>
            <a:off x="2091000" y="6344226"/>
            <a:ext cx="14022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Activité expérimentale</a:t>
            </a:r>
          </a:p>
        </p:txBody>
      </p:sp>
      <p:pic>
        <p:nvPicPr>
          <p:cNvPr id="23" name="Graphique 7" descr="Livres">
            <a:extLst>
              <a:ext uri="{FF2B5EF4-FFF2-40B4-BE49-F238E27FC236}">
                <a16:creationId xmlns:a16="http://schemas.microsoft.com/office/drawing/2014/main" id="{F2B77EA6-8625-0DB8-7869-3E1E816168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65083" y="6438039"/>
            <a:ext cx="304450" cy="30445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4A842DEF-3812-5667-432A-BC9C86EAB768}"/>
              </a:ext>
            </a:extLst>
          </p:cNvPr>
          <p:cNvSpPr txBox="1"/>
          <p:nvPr/>
        </p:nvSpPr>
        <p:spPr>
          <a:xfrm>
            <a:off x="3538400" y="6313873"/>
            <a:ext cx="14022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Activité documentaire</a:t>
            </a:r>
          </a:p>
        </p:txBody>
      </p:sp>
      <p:pic>
        <p:nvPicPr>
          <p:cNvPr id="18" name="Graphique 17" descr="Point d’interrogation">
            <a:extLst>
              <a:ext uri="{FF2B5EF4-FFF2-40B4-BE49-F238E27FC236}">
                <a16:creationId xmlns:a16="http://schemas.microsoft.com/office/drawing/2014/main" id="{CEA5095C-054A-905B-518A-3184EB72E9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34438" y="6409251"/>
            <a:ext cx="263106" cy="26310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7F2A2F15-166E-5BD9-5CD7-EC30FD6DA1D3}"/>
              </a:ext>
            </a:extLst>
          </p:cNvPr>
          <p:cNvSpPr txBox="1"/>
          <p:nvPr/>
        </p:nvSpPr>
        <p:spPr>
          <a:xfrm>
            <a:off x="4810782" y="6318350"/>
            <a:ext cx="8654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Tâche complexe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F2A93106-AB9C-80A2-75A7-3E012BE8373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952" y="6407972"/>
            <a:ext cx="268587" cy="268587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206710FA-0520-E772-176B-363B2A529EBE}"/>
              </a:ext>
            </a:extLst>
          </p:cNvPr>
          <p:cNvSpPr txBox="1"/>
          <p:nvPr/>
        </p:nvSpPr>
        <p:spPr>
          <a:xfrm>
            <a:off x="6001706" y="6292470"/>
            <a:ext cx="11841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Utilisation d’un outil numérique</a:t>
            </a:r>
          </a:p>
        </p:txBody>
      </p:sp>
      <p:pic>
        <p:nvPicPr>
          <p:cNvPr id="30" name="Graphique 3" descr="Puzzle">
            <a:extLst>
              <a:ext uri="{FF2B5EF4-FFF2-40B4-BE49-F238E27FC236}">
                <a16:creationId xmlns:a16="http://schemas.microsoft.com/office/drawing/2014/main" id="{0C15D00C-354C-28C8-B73F-A9667952078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49566" y="6370863"/>
            <a:ext cx="313516" cy="313516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0129EFB-C786-D972-A8A6-7A707BAFC72A}"/>
              </a:ext>
            </a:extLst>
          </p:cNvPr>
          <p:cNvSpPr txBox="1"/>
          <p:nvPr/>
        </p:nvSpPr>
        <p:spPr>
          <a:xfrm>
            <a:off x="7543027" y="6298365"/>
            <a:ext cx="9714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Jokers proposés</a:t>
            </a:r>
          </a:p>
        </p:txBody>
      </p:sp>
      <p:pic>
        <p:nvPicPr>
          <p:cNvPr id="32" name="Graphique 41" descr="Accueil">
            <a:extLst>
              <a:ext uri="{FF2B5EF4-FFF2-40B4-BE49-F238E27FC236}">
                <a16:creationId xmlns:a16="http://schemas.microsoft.com/office/drawing/2014/main" id="{9E3DC2FA-C4A5-CE0A-966A-C7501B99783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321180" y="6352194"/>
            <a:ext cx="317380" cy="317380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2ABF68AD-024C-186B-53D5-5E3977A7B62C}"/>
              </a:ext>
            </a:extLst>
          </p:cNvPr>
          <p:cNvSpPr txBox="1"/>
          <p:nvPr/>
        </p:nvSpPr>
        <p:spPr>
          <a:xfrm>
            <a:off x="8604383" y="6207831"/>
            <a:ext cx="9714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Travail maison</a:t>
            </a:r>
          </a:p>
          <a:p>
            <a:r>
              <a:rPr lang="fr-FR" sz="1100" dirty="0"/>
              <a:t>possible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0E34D20-4CAF-6348-7A72-2FF43FFBAE3A}"/>
              </a:ext>
            </a:extLst>
          </p:cNvPr>
          <p:cNvSpPr txBox="1"/>
          <p:nvPr/>
        </p:nvSpPr>
        <p:spPr>
          <a:xfrm>
            <a:off x="9554183" y="6304393"/>
            <a:ext cx="9714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Travail en groupe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9052C59-631F-2ADA-1F87-F83659B7BC41}"/>
              </a:ext>
            </a:extLst>
          </p:cNvPr>
          <p:cNvSpPr txBox="1"/>
          <p:nvPr/>
        </p:nvSpPr>
        <p:spPr>
          <a:xfrm>
            <a:off x="10603389" y="6429121"/>
            <a:ext cx="9714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Difficulté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E4B0A141-7698-5B83-5DAA-648BB809D5DD}"/>
              </a:ext>
            </a:extLst>
          </p:cNvPr>
          <p:cNvGrpSpPr/>
          <p:nvPr/>
        </p:nvGrpSpPr>
        <p:grpSpPr>
          <a:xfrm>
            <a:off x="10353811" y="6364506"/>
            <a:ext cx="343619" cy="336432"/>
            <a:chOff x="6233083" y="3709358"/>
            <a:chExt cx="343619" cy="336432"/>
          </a:xfrm>
        </p:grpSpPr>
        <p:pic>
          <p:nvPicPr>
            <p:cNvPr id="26" name="Graphique 25" descr="Étoile">
              <a:extLst>
                <a:ext uri="{FF2B5EF4-FFF2-40B4-BE49-F238E27FC236}">
                  <a16:creationId xmlns:a16="http://schemas.microsoft.com/office/drawing/2014/main" id="{95C77A1C-A0DD-3A2F-A5B1-96821421B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399860" y="3709358"/>
              <a:ext cx="176842" cy="176842"/>
            </a:xfrm>
            <a:prstGeom prst="rect">
              <a:avLst/>
            </a:prstGeom>
          </p:spPr>
        </p:pic>
        <p:pic>
          <p:nvPicPr>
            <p:cNvPr id="38" name="Graphique 37" descr="Étoile">
              <a:extLst>
                <a:ext uri="{FF2B5EF4-FFF2-40B4-BE49-F238E27FC236}">
                  <a16:creationId xmlns:a16="http://schemas.microsoft.com/office/drawing/2014/main" id="{B2FC25C0-6C34-06D2-2E8B-6E0186F60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321504" y="3868948"/>
              <a:ext cx="176842" cy="176842"/>
            </a:xfrm>
            <a:prstGeom prst="rect">
              <a:avLst/>
            </a:prstGeom>
          </p:spPr>
        </p:pic>
        <p:pic>
          <p:nvPicPr>
            <p:cNvPr id="39" name="Graphique 38" descr="Étoile">
              <a:extLst>
                <a:ext uri="{FF2B5EF4-FFF2-40B4-BE49-F238E27FC236}">
                  <a16:creationId xmlns:a16="http://schemas.microsoft.com/office/drawing/2014/main" id="{B9F8C29B-7EEA-A2C1-BC1D-3637AEC73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233083" y="3709358"/>
              <a:ext cx="176842" cy="176842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2D7DBFD-82BF-A1CA-8830-DCF543DF6814}"/>
              </a:ext>
            </a:extLst>
          </p:cNvPr>
          <p:cNvSpPr/>
          <p:nvPr/>
        </p:nvSpPr>
        <p:spPr>
          <a:xfrm>
            <a:off x="3922421" y="2564689"/>
            <a:ext cx="4398759" cy="12465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3200" b="1" dirty="0"/>
              <a:t>LE SON</a:t>
            </a:r>
          </a:p>
          <a:p>
            <a:pPr algn="ctr"/>
            <a:r>
              <a:rPr lang="fr-FR" sz="1600" b="1" dirty="0"/>
              <a:t>Tâche finale : réaliser une affiche présentant une application des ondes ultrasonores dans la vie quotidienne. 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B5F964E-2A80-A7F6-E049-6ECF172BBBEB}"/>
              </a:ext>
            </a:extLst>
          </p:cNvPr>
          <p:cNvSpPr/>
          <p:nvPr/>
        </p:nvSpPr>
        <p:spPr>
          <a:xfrm>
            <a:off x="1259192" y="1914124"/>
            <a:ext cx="2166800" cy="949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FCF0E3-2F55-1ADC-39DE-70AB85D7C4FF}"/>
              </a:ext>
            </a:extLst>
          </p:cNvPr>
          <p:cNvSpPr/>
          <p:nvPr/>
        </p:nvSpPr>
        <p:spPr>
          <a:xfrm>
            <a:off x="1267819" y="1923691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Des vacances à la mer</a:t>
            </a:r>
          </a:p>
        </p:txBody>
      </p:sp>
      <p:pic>
        <p:nvPicPr>
          <p:cNvPr id="66" name="Graphique 18" descr="Réveil">
            <a:extLst>
              <a:ext uri="{FF2B5EF4-FFF2-40B4-BE49-F238E27FC236}">
                <a16:creationId xmlns:a16="http://schemas.microsoft.com/office/drawing/2014/main" id="{88CE472D-03ED-1F3F-027E-0B727258A8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00153" y="1911853"/>
            <a:ext cx="314118" cy="304652"/>
          </a:xfrm>
          <a:prstGeom prst="rect">
            <a:avLst/>
          </a:prstGeom>
        </p:spPr>
      </p:pic>
      <p:grpSp>
        <p:nvGrpSpPr>
          <p:cNvPr id="70" name="Groupe 69">
            <a:extLst>
              <a:ext uri="{FF2B5EF4-FFF2-40B4-BE49-F238E27FC236}">
                <a16:creationId xmlns:a16="http://schemas.microsoft.com/office/drawing/2014/main" id="{3BED3047-94FA-80E1-A12C-9E285924B61F}"/>
              </a:ext>
            </a:extLst>
          </p:cNvPr>
          <p:cNvGrpSpPr/>
          <p:nvPr/>
        </p:nvGrpSpPr>
        <p:grpSpPr>
          <a:xfrm>
            <a:off x="2398681" y="2505972"/>
            <a:ext cx="343619" cy="336432"/>
            <a:chOff x="6233083" y="3709358"/>
            <a:chExt cx="343619" cy="336432"/>
          </a:xfrm>
        </p:grpSpPr>
        <p:pic>
          <p:nvPicPr>
            <p:cNvPr id="71" name="Graphique 70" descr="Étoile">
              <a:extLst>
                <a:ext uri="{FF2B5EF4-FFF2-40B4-BE49-F238E27FC236}">
                  <a16:creationId xmlns:a16="http://schemas.microsoft.com/office/drawing/2014/main" id="{3B7332CE-1C4A-D05E-A4F4-08DB989AB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399860" y="3709358"/>
              <a:ext cx="176842" cy="176842"/>
            </a:xfrm>
            <a:prstGeom prst="rect">
              <a:avLst/>
            </a:prstGeom>
          </p:spPr>
        </p:pic>
        <p:pic>
          <p:nvPicPr>
            <p:cNvPr id="72" name="Graphique 71" descr="Étoile">
              <a:extLst>
                <a:ext uri="{FF2B5EF4-FFF2-40B4-BE49-F238E27FC236}">
                  <a16:creationId xmlns:a16="http://schemas.microsoft.com/office/drawing/2014/main" id="{F37DD98B-1981-903D-D0DE-4923009A1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321504" y="3868948"/>
              <a:ext cx="176842" cy="176842"/>
            </a:xfrm>
            <a:prstGeom prst="rect">
              <a:avLst/>
            </a:prstGeom>
          </p:spPr>
        </p:pic>
        <p:pic>
          <p:nvPicPr>
            <p:cNvPr id="73" name="Graphique 72" descr="Étoile">
              <a:extLst>
                <a:ext uri="{FF2B5EF4-FFF2-40B4-BE49-F238E27FC236}">
                  <a16:creationId xmlns:a16="http://schemas.microsoft.com/office/drawing/2014/main" id="{31C636AC-4F8A-9C98-605D-E83D23606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233083" y="3709358"/>
              <a:ext cx="176842" cy="176842"/>
            </a:xfrm>
            <a:prstGeom prst="rect">
              <a:avLst/>
            </a:prstGeom>
          </p:spPr>
        </p:pic>
      </p:grpSp>
      <p:sp>
        <p:nvSpPr>
          <p:cNvPr id="64" name="ZoneTexte 63">
            <a:extLst>
              <a:ext uri="{FF2B5EF4-FFF2-40B4-BE49-F238E27FC236}">
                <a16:creationId xmlns:a16="http://schemas.microsoft.com/office/drawing/2014/main" id="{CD59EFEA-7EB7-09C7-968A-F047627F884F}"/>
              </a:ext>
            </a:extLst>
          </p:cNvPr>
          <p:cNvSpPr txBox="1"/>
          <p:nvPr/>
        </p:nvSpPr>
        <p:spPr>
          <a:xfrm>
            <a:off x="2791524" y="2135131"/>
            <a:ext cx="629559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20 min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85794D87-C898-2AE4-B71B-1C7D16014ED2}"/>
              </a:ext>
            </a:extLst>
          </p:cNvPr>
          <p:cNvSpPr txBox="1"/>
          <p:nvPr/>
        </p:nvSpPr>
        <p:spPr>
          <a:xfrm>
            <a:off x="1187487" y="2894903"/>
            <a:ext cx="1760582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Exercice : écho sur une paroi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7690CA-FFE8-4B39-D8CA-9D486C6B0491}"/>
              </a:ext>
            </a:extLst>
          </p:cNvPr>
          <p:cNvSpPr/>
          <p:nvPr/>
        </p:nvSpPr>
        <p:spPr>
          <a:xfrm>
            <a:off x="3245067" y="2674188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431BEA0-C7AD-0CAA-E479-8FC75DD0884D}"/>
              </a:ext>
            </a:extLst>
          </p:cNvPr>
          <p:cNvSpPr/>
          <p:nvPr/>
        </p:nvSpPr>
        <p:spPr>
          <a:xfrm>
            <a:off x="2631289" y="2343513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0468EC5-1556-7B8B-1829-C1EA35CF1FBC}"/>
              </a:ext>
            </a:extLst>
          </p:cNvPr>
          <p:cNvSpPr/>
          <p:nvPr/>
        </p:nvSpPr>
        <p:spPr>
          <a:xfrm>
            <a:off x="2888973" y="2961967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D24557F-C011-9DE4-C722-73522C9AD64B}"/>
              </a:ext>
            </a:extLst>
          </p:cNvPr>
          <p:cNvSpPr/>
          <p:nvPr/>
        </p:nvSpPr>
        <p:spPr>
          <a:xfrm>
            <a:off x="5089049" y="754863"/>
            <a:ext cx="2166800" cy="9498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FC38A3D-4BD9-660A-7E6E-E4AAAB170C28}"/>
              </a:ext>
            </a:extLst>
          </p:cNvPr>
          <p:cNvSpPr/>
          <p:nvPr/>
        </p:nvSpPr>
        <p:spPr>
          <a:xfrm>
            <a:off x="5097676" y="764430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fr-FR" sz="1200" dirty="0"/>
              <a:t>Qu’est-ce qu’un son ?</a:t>
            </a:r>
          </a:p>
        </p:txBody>
      </p:sp>
      <p:pic>
        <p:nvPicPr>
          <p:cNvPr id="83" name="Graphique 18" descr="Réveil">
            <a:extLst>
              <a:ext uri="{FF2B5EF4-FFF2-40B4-BE49-F238E27FC236}">
                <a16:creationId xmlns:a16="http://schemas.microsoft.com/office/drawing/2014/main" id="{487EBCCC-1D58-0F02-D2F4-C60C56757C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30010" y="752592"/>
            <a:ext cx="314118" cy="304652"/>
          </a:xfrm>
          <a:prstGeom prst="rect">
            <a:avLst/>
          </a:prstGeom>
        </p:spPr>
      </p:pic>
      <p:pic>
        <p:nvPicPr>
          <p:cNvPr id="84" name="Graphique 7" descr="Livres">
            <a:extLst>
              <a:ext uri="{FF2B5EF4-FFF2-40B4-BE49-F238E27FC236}">
                <a16:creationId xmlns:a16="http://schemas.microsoft.com/office/drawing/2014/main" id="{4A4814D3-818C-94B8-3774-210DE214DC5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29719" y="1366698"/>
            <a:ext cx="260373" cy="260373"/>
          </a:xfrm>
          <a:prstGeom prst="rect">
            <a:avLst/>
          </a:prstGeom>
        </p:spPr>
      </p:pic>
      <p:pic>
        <p:nvPicPr>
          <p:cNvPr id="85" name="Image 84">
            <a:extLst>
              <a:ext uri="{FF2B5EF4-FFF2-40B4-BE49-F238E27FC236}">
                <a16:creationId xmlns:a16="http://schemas.microsoft.com/office/drawing/2014/main" id="{CF31A462-1AF8-F5F5-33BA-75F0C7D3523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272" y="1380634"/>
            <a:ext cx="268587" cy="268587"/>
          </a:xfrm>
          <a:prstGeom prst="rect">
            <a:avLst/>
          </a:prstGeom>
        </p:spPr>
      </p:pic>
      <p:pic>
        <p:nvPicPr>
          <p:cNvPr id="86" name="Graphique 41" descr="Accueil">
            <a:extLst>
              <a:ext uri="{FF2B5EF4-FFF2-40B4-BE49-F238E27FC236}">
                <a16:creationId xmlns:a16="http://schemas.microsoft.com/office/drawing/2014/main" id="{9C1E94C0-CBF9-210D-2112-1D5C60F3E9F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909044" y="1325147"/>
            <a:ext cx="317380" cy="317380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1CE13C34-335C-4DE1-94E1-378C585336BA}"/>
              </a:ext>
            </a:extLst>
          </p:cNvPr>
          <p:cNvGrpSpPr/>
          <p:nvPr/>
        </p:nvGrpSpPr>
        <p:grpSpPr>
          <a:xfrm>
            <a:off x="6280032" y="1406643"/>
            <a:ext cx="339266" cy="176842"/>
            <a:chOff x="6280032" y="1406643"/>
            <a:chExt cx="339266" cy="176842"/>
          </a:xfrm>
        </p:grpSpPr>
        <p:pic>
          <p:nvPicPr>
            <p:cNvPr id="93" name="Graphique 92" descr="Étoile">
              <a:extLst>
                <a:ext uri="{FF2B5EF4-FFF2-40B4-BE49-F238E27FC236}">
                  <a16:creationId xmlns:a16="http://schemas.microsoft.com/office/drawing/2014/main" id="{4162EC76-1637-A56D-F3D4-3FC00A702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442456" y="1406643"/>
              <a:ext cx="176842" cy="176842"/>
            </a:xfrm>
            <a:prstGeom prst="rect">
              <a:avLst/>
            </a:prstGeom>
          </p:spPr>
        </p:pic>
        <p:pic>
          <p:nvPicPr>
            <p:cNvPr id="94" name="Graphique 93" descr="Étoile">
              <a:extLst>
                <a:ext uri="{FF2B5EF4-FFF2-40B4-BE49-F238E27FC236}">
                  <a16:creationId xmlns:a16="http://schemas.microsoft.com/office/drawing/2014/main" id="{33BFCE32-4140-C906-15B4-EA37C29C5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280032" y="1406643"/>
              <a:ext cx="176842" cy="176842"/>
            </a:xfrm>
            <a:prstGeom prst="rect">
              <a:avLst/>
            </a:prstGeom>
          </p:spPr>
        </p:pic>
      </p:grpSp>
      <p:sp>
        <p:nvSpPr>
          <p:cNvPr id="88" name="ZoneTexte 87">
            <a:extLst>
              <a:ext uri="{FF2B5EF4-FFF2-40B4-BE49-F238E27FC236}">
                <a16:creationId xmlns:a16="http://schemas.microsoft.com/office/drawing/2014/main" id="{37A7B3A6-2F18-9BAC-39B3-EEC44D77BD3A}"/>
              </a:ext>
            </a:extLst>
          </p:cNvPr>
          <p:cNvSpPr txBox="1"/>
          <p:nvPr/>
        </p:nvSpPr>
        <p:spPr>
          <a:xfrm>
            <a:off x="6589631" y="975870"/>
            <a:ext cx="589871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20 min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4E4DDFA4-83CB-6A9F-73E8-4A478D8F14F9}"/>
              </a:ext>
            </a:extLst>
          </p:cNvPr>
          <p:cNvSpPr txBox="1"/>
          <p:nvPr/>
        </p:nvSpPr>
        <p:spPr>
          <a:xfrm>
            <a:off x="2905510" y="2477535"/>
            <a:ext cx="7354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Bilan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3C35904-68DD-63BE-0DC6-DA7CACF942E3}"/>
              </a:ext>
            </a:extLst>
          </p:cNvPr>
          <p:cNvSpPr/>
          <p:nvPr/>
        </p:nvSpPr>
        <p:spPr>
          <a:xfrm>
            <a:off x="6990230" y="1489049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9F1FFF1-019D-C87A-486F-BF9EF64B6AE0}"/>
              </a:ext>
            </a:extLst>
          </p:cNvPr>
          <p:cNvSpPr/>
          <p:nvPr/>
        </p:nvSpPr>
        <p:spPr>
          <a:xfrm>
            <a:off x="6461146" y="1184252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46BB012-65EE-DC75-FDC0-F2FE934D076F}"/>
              </a:ext>
            </a:extLst>
          </p:cNvPr>
          <p:cNvSpPr/>
          <p:nvPr/>
        </p:nvSpPr>
        <p:spPr>
          <a:xfrm>
            <a:off x="6703878" y="1830026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6" name="Graphique 95" descr="Point d’interrogation">
            <a:extLst>
              <a:ext uri="{FF2B5EF4-FFF2-40B4-BE49-F238E27FC236}">
                <a16:creationId xmlns:a16="http://schemas.microsoft.com/office/drawing/2014/main" id="{8A4B456C-FA3A-4E90-EC6C-D40B1DBFFA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15249" y="2542635"/>
            <a:ext cx="263106" cy="263106"/>
          </a:xfrm>
          <a:prstGeom prst="rect">
            <a:avLst/>
          </a:prstGeom>
        </p:spPr>
      </p:pic>
      <p:pic>
        <p:nvPicPr>
          <p:cNvPr id="97" name="Graphique 3" descr="Puzzle">
            <a:extLst>
              <a:ext uri="{FF2B5EF4-FFF2-40B4-BE49-F238E27FC236}">
                <a16:creationId xmlns:a16="http://schemas.microsoft.com/office/drawing/2014/main" id="{40FF05B5-BB13-30E3-65CF-74E028C0157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1849" y="2517431"/>
            <a:ext cx="313516" cy="313516"/>
          </a:xfrm>
          <a:prstGeom prst="rect">
            <a:avLst/>
          </a:prstGeom>
        </p:spPr>
      </p:pic>
      <p:pic>
        <p:nvPicPr>
          <p:cNvPr id="98" name="Image 20">
            <a:extLst>
              <a:ext uri="{FF2B5EF4-FFF2-40B4-BE49-F238E27FC236}">
                <a16:creationId xmlns:a16="http://schemas.microsoft.com/office/drawing/2014/main" id="{30B62842-C292-302D-93FB-105364C46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671" y="2525720"/>
            <a:ext cx="296937" cy="29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13D77089-7DE6-40AE-A69C-7F0778DBE3E5}"/>
              </a:ext>
            </a:extLst>
          </p:cNvPr>
          <p:cNvGrpSpPr/>
          <p:nvPr/>
        </p:nvGrpSpPr>
        <p:grpSpPr>
          <a:xfrm>
            <a:off x="8974325" y="1881509"/>
            <a:ext cx="2329531" cy="1152560"/>
            <a:chOff x="8950167" y="1909337"/>
            <a:chExt cx="2329531" cy="1152560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EBCA3B1C-3B5D-6DE3-DCC4-50240043EDCA}"/>
                </a:ext>
              </a:extLst>
            </p:cNvPr>
            <p:cNvSpPr/>
            <p:nvPr/>
          </p:nvSpPr>
          <p:spPr>
            <a:xfrm>
              <a:off x="8950167" y="1911608"/>
              <a:ext cx="2166800" cy="9498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3A3FC48-F874-366B-0C9E-1BB70EE48AD0}"/>
                </a:ext>
              </a:extLst>
            </p:cNvPr>
            <p:cNvSpPr/>
            <p:nvPr/>
          </p:nvSpPr>
          <p:spPr>
            <a:xfrm>
              <a:off x="8958794" y="1921175"/>
              <a:ext cx="1521622" cy="5607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/>
                <a:t>Et si on vérifiait la mesure de l’Abbé de la Caille ?</a:t>
              </a:r>
            </a:p>
          </p:txBody>
        </p:sp>
        <p:pic>
          <p:nvPicPr>
            <p:cNvPr id="102" name="Graphique 18" descr="Réveil">
              <a:extLst>
                <a:ext uri="{FF2B5EF4-FFF2-40B4-BE49-F238E27FC236}">
                  <a16:creationId xmlns:a16="http://schemas.microsoft.com/office/drawing/2014/main" id="{A04DAE2B-E872-2AC8-E5F7-20D6A5B1A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591128" y="1909337"/>
              <a:ext cx="314118" cy="304652"/>
            </a:xfrm>
            <a:prstGeom prst="rect">
              <a:avLst/>
            </a:prstGeom>
          </p:spPr>
        </p:pic>
        <p:grpSp>
          <p:nvGrpSpPr>
            <p:cNvPr id="106" name="Groupe 105">
              <a:extLst>
                <a:ext uri="{FF2B5EF4-FFF2-40B4-BE49-F238E27FC236}">
                  <a16:creationId xmlns:a16="http://schemas.microsoft.com/office/drawing/2014/main" id="{A3A4BCE1-9345-431C-5591-C7A1C1466FAA}"/>
                </a:ext>
              </a:extLst>
            </p:cNvPr>
            <p:cNvGrpSpPr/>
            <p:nvPr/>
          </p:nvGrpSpPr>
          <p:grpSpPr>
            <a:xfrm>
              <a:off x="10074030" y="2572309"/>
              <a:ext cx="350578" cy="182987"/>
              <a:chOff x="6217457" y="3778211"/>
              <a:chExt cx="350578" cy="182987"/>
            </a:xfrm>
          </p:grpSpPr>
          <p:pic>
            <p:nvPicPr>
              <p:cNvPr id="112" name="Graphique 111" descr="Étoile">
                <a:extLst>
                  <a:ext uri="{FF2B5EF4-FFF2-40B4-BE49-F238E27FC236}">
                    <a16:creationId xmlns:a16="http://schemas.microsoft.com/office/drawing/2014/main" id="{AA5D5769-5FC4-0D5B-8DE3-28364EF895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6391193" y="3778211"/>
                <a:ext cx="176842" cy="176842"/>
              </a:xfrm>
              <a:prstGeom prst="rect">
                <a:avLst/>
              </a:prstGeom>
            </p:spPr>
          </p:pic>
          <p:pic>
            <p:nvPicPr>
              <p:cNvPr id="113" name="Graphique 112" descr="Étoile">
                <a:extLst>
                  <a:ext uri="{FF2B5EF4-FFF2-40B4-BE49-F238E27FC236}">
                    <a16:creationId xmlns:a16="http://schemas.microsoft.com/office/drawing/2014/main" id="{5F7F0883-5094-1007-3FCD-BD9D0D4720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6217457" y="3784356"/>
                <a:ext cx="176842" cy="176842"/>
              </a:xfrm>
              <a:prstGeom prst="rect">
                <a:avLst/>
              </a:prstGeom>
            </p:spPr>
          </p:pic>
        </p:grp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id="{012F8E37-18EE-4510-5035-9EB2E7DE1E11}"/>
                </a:ext>
              </a:extLst>
            </p:cNvPr>
            <p:cNvSpPr txBox="1"/>
            <p:nvPr/>
          </p:nvSpPr>
          <p:spPr>
            <a:xfrm>
              <a:off x="10506311" y="2132615"/>
              <a:ext cx="558122" cy="25391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fr-FR" sz="1050" dirty="0"/>
                <a:t>45 min</a:t>
              </a:r>
            </a:p>
          </p:txBody>
        </p:sp>
        <p:sp>
          <p:nvSpPr>
            <p:cNvPr id="108" name="ZoneTexte 107">
              <a:extLst>
                <a:ext uri="{FF2B5EF4-FFF2-40B4-BE49-F238E27FC236}">
                  <a16:creationId xmlns:a16="http://schemas.microsoft.com/office/drawing/2014/main" id="{79FD00F1-B0C2-2EDB-9A09-A2AC83D6972D}"/>
                </a:ext>
              </a:extLst>
            </p:cNvPr>
            <p:cNvSpPr txBox="1"/>
            <p:nvPr/>
          </p:nvSpPr>
          <p:spPr>
            <a:xfrm>
              <a:off x="10544283" y="2445351"/>
              <a:ext cx="73541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/>
                <a:t>Bilan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0503F56B-85EA-D71B-535B-4936EBA14F3A}"/>
                </a:ext>
              </a:extLst>
            </p:cNvPr>
            <p:cNvSpPr/>
            <p:nvPr/>
          </p:nvSpPr>
          <p:spPr>
            <a:xfrm>
              <a:off x="10851348" y="2645794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DF444102-54A7-C704-4A50-ED9484A30504}"/>
                </a:ext>
              </a:extLst>
            </p:cNvPr>
            <p:cNvSpPr/>
            <p:nvPr/>
          </p:nvSpPr>
          <p:spPr>
            <a:xfrm>
              <a:off x="10322264" y="2340997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567DF78E-6E7A-F6A2-D9E2-FFC372E8D7B3}"/>
                </a:ext>
              </a:extLst>
            </p:cNvPr>
            <p:cNvSpPr/>
            <p:nvPr/>
          </p:nvSpPr>
          <p:spPr>
            <a:xfrm>
              <a:off x="10921259" y="2949753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15" name="Graphique 2" descr="Fiole">
            <a:extLst>
              <a:ext uri="{FF2B5EF4-FFF2-40B4-BE49-F238E27FC236}">
                <a16:creationId xmlns:a16="http://schemas.microsoft.com/office/drawing/2014/main" id="{90904A4F-9AA3-68DB-FBB0-3458ADECC4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05808" y="2506836"/>
            <a:ext cx="304450" cy="304450"/>
          </a:xfrm>
          <a:prstGeom prst="rect">
            <a:avLst/>
          </a:prstGeom>
        </p:spPr>
      </p:pic>
      <p:pic>
        <p:nvPicPr>
          <p:cNvPr id="116" name="Image 20">
            <a:extLst>
              <a:ext uri="{FF2B5EF4-FFF2-40B4-BE49-F238E27FC236}">
                <a16:creationId xmlns:a16="http://schemas.microsoft.com/office/drawing/2014/main" id="{18EE0D21-ECE8-3D2E-0B9C-7F3288304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587" y="2530532"/>
            <a:ext cx="275209" cy="27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" name="ZoneTexte 133">
            <a:extLst>
              <a:ext uri="{FF2B5EF4-FFF2-40B4-BE49-F238E27FC236}">
                <a16:creationId xmlns:a16="http://schemas.microsoft.com/office/drawing/2014/main" id="{1E578A00-2C9C-4CA0-F712-D7B1D8FFABC5}"/>
              </a:ext>
            </a:extLst>
          </p:cNvPr>
          <p:cNvSpPr txBox="1"/>
          <p:nvPr/>
        </p:nvSpPr>
        <p:spPr>
          <a:xfrm>
            <a:off x="1196753" y="235337"/>
            <a:ext cx="610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Temps estimé</a:t>
            </a:r>
          </a:p>
        </p:txBody>
      </p:sp>
      <p:sp>
        <p:nvSpPr>
          <p:cNvPr id="135" name="ZoneTexte 134">
            <a:extLst>
              <a:ext uri="{FF2B5EF4-FFF2-40B4-BE49-F238E27FC236}">
                <a16:creationId xmlns:a16="http://schemas.microsoft.com/office/drawing/2014/main" id="{D3E5C1ED-203D-860E-27D3-EB91C345D2D7}"/>
              </a:ext>
            </a:extLst>
          </p:cNvPr>
          <p:cNvSpPr txBox="1"/>
          <p:nvPr/>
        </p:nvSpPr>
        <p:spPr>
          <a:xfrm>
            <a:off x="435570" y="544750"/>
            <a:ext cx="902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Modalités</a:t>
            </a:r>
          </a:p>
        </p:txBody>
      </p:sp>
      <p:grpSp>
        <p:nvGrpSpPr>
          <p:cNvPr id="138" name="Groupe 137">
            <a:extLst>
              <a:ext uri="{FF2B5EF4-FFF2-40B4-BE49-F238E27FC236}">
                <a16:creationId xmlns:a16="http://schemas.microsoft.com/office/drawing/2014/main" id="{454B67B2-B17F-88CA-4874-ECEF7C28353C}"/>
              </a:ext>
            </a:extLst>
          </p:cNvPr>
          <p:cNvGrpSpPr/>
          <p:nvPr/>
        </p:nvGrpSpPr>
        <p:grpSpPr>
          <a:xfrm>
            <a:off x="7659379" y="4347578"/>
            <a:ext cx="2325077" cy="1135906"/>
            <a:chOff x="1200267" y="997453"/>
            <a:chExt cx="2325077" cy="1135906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7758A66E-A2D3-6D44-B6DF-1541659DDD9B}"/>
                </a:ext>
              </a:extLst>
            </p:cNvPr>
            <p:cNvSpPr/>
            <p:nvPr/>
          </p:nvSpPr>
          <p:spPr>
            <a:xfrm>
              <a:off x="1200267" y="999724"/>
              <a:ext cx="2166800" cy="9498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D7D6B1B-D8B5-3B45-6E38-163FA67B327D}"/>
                </a:ext>
              </a:extLst>
            </p:cNvPr>
            <p:cNvSpPr/>
            <p:nvPr/>
          </p:nvSpPr>
          <p:spPr>
            <a:xfrm>
              <a:off x="1208894" y="1009291"/>
              <a:ext cx="1521622" cy="5607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/>
                <a:t>Y-a-t-il des sons que l’oreille humaine n’entend pas ?</a:t>
              </a:r>
            </a:p>
          </p:txBody>
        </p:sp>
        <p:pic>
          <p:nvPicPr>
            <p:cNvPr id="141" name="Graphique 18" descr="Réveil">
              <a:extLst>
                <a:ext uri="{FF2B5EF4-FFF2-40B4-BE49-F238E27FC236}">
                  <a16:creationId xmlns:a16="http://schemas.microsoft.com/office/drawing/2014/main" id="{DFE1757C-B930-CBED-7F83-94CBA3EA7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841228" y="997453"/>
              <a:ext cx="314118" cy="304652"/>
            </a:xfrm>
            <a:prstGeom prst="rect">
              <a:avLst/>
            </a:prstGeom>
          </p:spPr>
        </p:pic>
        <p:pic>
          <p:nvPicPr>
            <p:cNvPr id="143" name="Image 142">
              <a:extLst>
                <a:ext uri="{FF2B5EF4-FFF2-40B4-BE49-F238E27FC236}">
                  <a16:creationId xmlns:a16="http://schemas.microsoft.com/office/drawing/2014/main" id="{FA399A5B-A836-C3A2-5C6C-87FCDBAF6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8490" y="1625495"/>
              <a:ext cx="268587" cy="268587"/>
            </a:xfrm>
            <a:prstGeom prst="rect">
              <a:avLst/>
            </a:prstGeom>
          </p:spPr>
        </p:pic>
        <p:pic>
          <p:nvPicPr>
            <p:cNvPr id="144" name="Graphique 41" descr="Accueil">
              <a:extLst>
                <a:ext uri="{FF2B5EF4-FFF2-40B4-BE49-F238E27FC236}">
                  <a16:creationId xmlns:a16="http://schemas.microsoft.com/office/drawing/2014/main" id="{446F31D9-11AA-838F-8872-2E26E5A87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020262" y="1570008"/>
              <a:ext cx="317380" cy="317380"/>
            </a:xfrm>
            <a:prstGeom prst="rect">
              <a:avLst/>
            </a:prstGeom>
          </p:spPr>
        </p:pic>
        <p:pic>
          <p:nvPicPr>
            <p:cNvPr id="153" name="Graphique 152" descr="Étoile">
              <a:extLst>
                <a:ext uri="{FF2B5EF4-FFF2-40B4-BE49-F238E27FC236}">
                  <a16:creationId xmlns:a16="http://schemas.microsoft.com/office/drawing/2014/main" id="{3289ABE4-CC9F-C503-E36E-264EA890E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458275" y="1653324"/>
              <a:ext cx="176842" cy="176842"/>
            </a:xfrm>
            <a:prstGeom prst="rect">
              <a:avLst/>
            </a:prstGeom>
          </p:spPr>
        </p:pic>
        <p:sp>
          <p:nvSpPr>
            <p:cNvPr id="146" name="ZoneTexte 145">
              <a:extLst>
                <a:ext uri="{FF2B5EF4-FFF2-40B4-BE49-F238E27FC236}">
                  <a16:creationId xmlns:a16="http://schemas.microsoft.com/office/drawing/2014/main" id="{615D61D3-1B89-A66B-8AE5-7D9137436873}"/>
                </a:ext>
              </a:extLst>
            </p:cNvPr>
            <p:cNvSpPr txBox="1"/>
            <p:nvPr/>
          </p:nvSpPr>
          <p:spPr>
            <a:xfrm>
              <a:off x="2748474" y="1220731"/>
              <a:ext cx="589871" cy="25391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fr-FR" sz="1050" dirty="0"/>
                <a:t>20 min</a:t>
              </a:r>
            </a:p>
          </p:txBody>
        </p:sp>
        <p:sp>
          <p:nvSpPr>
            <p:cNvPr id="147" name="ZoneTexte 146">
              <a:extLst>
                <a:ext uri="{FF2B5EF4-FFF2-40B4-BE49-F238E27FC236}">
                  <a16:creationId xmlns:a16="http://schemas.microsoft.com/office/drawing/2014/main" id="{6516D945-C8DA-08AA-AB42-86A302C6F21F}"/>
                </a:ext>
              </a:extLst>
            </p:cNvPr>
            <p:cNvSpPr txBox="1"/>
            <p:nvPr/>
          </p:nvSpPr>
          <p:spPr>
            <a:xfrm>
              <a:off x="2789929" y="1499150"/>
              <a:ext cx="73541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/>
                <a:t>Bilan</a:t>
              </a: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52CB1C58-13C6-E420-5FC5-34B27ED43D6F}"/>
                </a:ext>
              </a:extLst>
            </p:cNvPr>
            <p:cNvSpPr/>
            <p:nvPr/>
          </p:nvSpPr>
          <p:spPr>
            <a:xfrm>
              <a:off x="3101448" y="1733910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200E4CC2-DCAE-83F6-BEFC-61912ADD8706}"/>
                </a:ext>
              </a:extLst>
            </p:cNvPr>
            <p:cNvSpPr/>
            <p:nvPr/>
          </p:nvSpPr>
          <p:spPr>
            <a:xfrm>
              <a:off x="2572364" y="1429113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2086B1A1-8634-E281-FD86-05DA0EF19563}"/>
                </a:ext>
              </a:extLst>
            </p:cNvPr>
            <p:cNvSpPr/>
            <p:nvPr/>
          </p:nvSpPr>
          <p:spPr>
            <a:xfrm>
              <a:off x="3121358" y="2021215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4" name="Groupe 153">
            <a:extLst>
              <a:ext uri="{FF2B5EF4-FFF2-40B4-BE49-F238E27FC236}">
                <a16:creationId xmlns:a16="http://schemas.microsoft.com/office/drawing/2014/main" id="{8A7CE902-0142-D8CB-9A35-59A95A2A9202}"/>
              </a:ext>
            </a:extLst>
          </p:cNvPr>
          <p:cNvGrpSpPr/>
          <p:nvPr/>
        </p:nvGrpSpPr>
        <p:grpSpPr>
          <a:xfrm>
            <a:off x="2853404" y="4425868"/>
            <a:ext cx="2298417" cy="1113688"/>
            <a:chOff x="1200267" y="997453"/>
            <a:chExt cx="2298417" cy="1113688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64CE9C0-09AF-5AAC-8BD1-9307107B6E86}"/>
                </a:ext>
              </a:extLst>
            </p:cNvPr>
            <p:cNvSpPr/>
            <p:nvPr/>
          </p:nvSpPr>
          <p:spPr>
            <a:xfrm>
              <a:off x="1200267" y="999724"/>
              <a:ext cx="2166800" cy="9498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CF7D09A-C66E-690E-076F-81A910625703}"/>
                </a:ext>
              </a:extLst>
            </p:cNvPr>
            <p:cNvSpPr/>
            <p:nvPr/>
          </p:nvSpPr>
          <p:spPr>
            <a:xfrm>
              <a:off x="1208894" y="1009291"/>
              <a:ext cx="1521622" cy="5607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r>
                <a:rPr lang="fr-FR" sz="1100" dirty="0"/>
                <a:t>La valeur de la vitesse du son dans l’eau est-elle la même ?</a:t>
              </a:r>
            </a:p>
          </p:txBody>
        </p:sp>
        <p:pic>
          <p:nvPicPr>
            <p:cNvPr id="157" name="Graphique 18" descr="Réveil">
              <a:extLst>
                <a:ext uri="{FF2B5EF4-FFF2-40B4-BE49-F238E27FC236}">
                  <a16:creationId xmlns:a16="http://schemas.microsoft.com/office/drawing/2014/main" id="{FA7BC117-8AD8-289E-2E62-04013539B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841228" y="997453"/>
              <a:ext cx="314118" cy="304652"/>
            </a:xfrm>
            <a:prstGeom prst="rect">
              <a:avLst/>
            </a:prstGeom>
          </p:spPr>
        </p:pic>
        <p:pic>
          <p:nvPicPr>
            <p:cNvPr id="158" name="Graphique 7" descr="Livres">
              <a:extLst>
                <a:ext uri="{FF2B5EF4-FFF2-40B4-BE49-F238E27FC236}">
                  <a16:creationId xmlns:a16="http://schemas.microsoft.com/office/drawing/2014/main" id="{D7F36766-66D4-6549-A128-9B84A037C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40937" y="1611559"/>
              <a:ext cx="260373" cy="260373"/>
            </a:xfrm>
            <a:prstGeom prst="rect">
              <a:avLst/>
            </a:prstGeom>
          </p:spPr>
        </p:pic>
        <p:pic>
          <p:nvPicPr>
            <p:cNvPr id="159" name="Image 158">
              <a:extLst>
                <a:ext uri="{FF2B5EF4-FFF2-40B4-BE49-F238E27FC236}">
                  <a16:creationId xmlns:a16="http://schemas.microsoft.com/office/drawing/2014/main" id="{D59C1BD6-ECAF-C4E4-646B-D32BA7C5E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8490" y="1625495"/>
              <a:ext cx="268587" cy="268587"/>
            </a:xfrm>
            <a:prstGeom prst="rect">
              <a:avLst/>
            </a:prstGeom>
          </p:spPr>
        </p:pic>
        <p:pic>
          <p:nvPicPr>
            <p:cNvPr id="160" name="Graphique 41" descr="Accueil">
              <a:extLst>
                <a:ext uri="{FF2B5EF4-FFF2-40B4-BE49-F238E27FC236}">
                  <a16:creationId xmlns:a16="http://schemas.microsoft.com/office/drawing/2014/main" id="{28E2538C-7D8F-8FFB-256F-B40CFF4BB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020262" y="1570008"/>
              <a:ext cx="317380" cy="317380"/>
            </a:xfrm>
            <a:prstGeom prst="rect">
              <a:avLst/>
            </a:prstGeom>
          </p:spPr>
        </p:pic>
        <p:pic>
          <p:nvPicPr>
            <p:cNvPr id="169" name="Graphique 168" descr="Étoile">
              <a:extLst>
                <a:ext uri="{FF2B5EF4-FFF2-40B4-BE49-F238E27FC236}">
                  <a16:creationId xmlns:a16="http://schemas.microsoft.com/office/drawing/2014/main" id="{69722530-A45D-6F0B-2A0A-B08AA265D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472850" y="1658823"/>
              <a:ext cx="176842" cy="176842"/>
            </a:xfrm>
            <a:prstGeom prst="rect">
              <a:avLst/>
            </a:prstGeom>
          </p:spPr>
        </p:pic>
        <p:sp>
          <p:nvSpPr>
            <p:cNvPr id="162" name="ZoneTexte 161">
              <a:extLst>
                <a:ext uri="{FF2B5EF4-FFF2-40B4-BE49-F238E27FC236}">
                  <a16:creationId xmlns:a16="http://schemas.microsoft.com/office/drawing/2014/main" id="{63B4609A-E2A9-6536-8EBD-B484666B3201}"/>
                </a:ext>
              </a:extLst>
            </p:cNvPr>
            <p:cNvSpPr txBox="1"/>
            <p:nvPr/>
          </p:nvSpPr>
          <p:spPr>
            <a:xfrm>
              <a:off x="2748474" y="1220731"/>
              <a:ext cx="605746" cy="25391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fr-FR" sz="1050" dirty="0"/>
                <a:t>20 min</a:t>
              </a:r>
            </a:p>
          </p:txBody>
        </p:sp>
        <p:sp>
          <p:nvSpPr>
            <p:cNvPr id="163" name="ZoneTexte 162">
              <a:extLst>
                <a:ext uri="{FF2B5EF4-FFF2-40B4-BE49-F238E27FC236}">
                  <a16:creationId xmlns:a16="http://schemas.microsoft.com/office/drawing/2014/main" id="{7F8B5C24-F4EE-70EE-980A-33EF1C69F58B}"/>
                </a:ext>
              </a:extLst>
            </p:cNvPr>
            <p:cNvSpPr txBox="1"/>
            <p:nvPr/>
          </p:nvSpPr>
          <p:spPr>
            <a:xfrm>
              <a:off x="2763269" y="1506243"/>
              <a:ext cx="73541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/>
                <a:t>Bilan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F103CD18-695F-3E4D-4A24-4367AC4E7DB3}"/>
                </a:ext>
              </a:extLst>
            </p:cNvPr>
            <p:cNvSpPr/>
            <p:nvPr/>
          </p:nvSpPr>
          <p:spPr>
            <a:xfrm>
              <a:off x="3101448" y="1733910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22A6180B-4483-7141-07E7-21527A569157}"/>
                </a:ext>
              </a:extLst>
            </p:cNvPr>
            <p:cNvSpPr/>
            <p:nvPr/>
          </p:nvSpPr>
          <p:spPr>
            <a:xfrm>
              <a:off x="2572364" y="1429113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F685D89A-5647-E476-1F46-E9FCD64E6A42}"/>
                </a:ext>
              </a:extLst>
            </p:cNvPr>
            <p:cNvSpPr/>
            <p:nvPr/>
          </p:nvSpPr>
          <p:spPr>
            <a:xfrm>
              <a:off x="3257138" y="1998997"/>
              <a:ext cx="118192" cy="112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D6D4534-B35D-7A40-AEAC-824DCC759C9F}"/>
              </a:ext>
            </a:extLst>
          </p:cNvPr>
          <p:cNvSpPr/>
          <p:nvPr/>
        </p:nvSpPr>
        <p:spPr>
          <a:xfrm>
            <a:off x="1265089" y="1925623"/>
            <a:ext cx="2166800" cy="9498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8FB164CE-1BB9-C6B2-1362-59AF05E9E5E3}"/>
              </a:ext>
            </a:extLst>
          </p:cNvPr>
          <p:cNvSpPr/>
          <p:nvPr/>
        </p:nvSpPr>
        <p:spPr>
          <a:xfrm>
            <a:off x="698997" y="828773"/>
            <a:ext cx="83187" cy="76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ZoneTexte 171">
            <a:extLst>
              <a:ext uri="{FF2B5EF4-FFF2-40B4-BE49-F238E27FC236}">
                <a16:creationId xmlns:a16="http://schemas.microsoft.com/office/drawing/2014/main" id="{E0048145-40AB-6068-3404-E17FFB02A3CD}"/>
              </a:ext>
            </a:extLst>
          </p:cNvPr>
          <p:cNvSpPr txBox="1"/>
          <p:nvPr/>
        </p:nvSpPr>
        <p:spPr>
          <a:xfrm>
            <a:off x="1254959" y="562279"/>
            <a:ext cx="7354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Bilan</a:t>
            </a:r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id="{55754C48-06D5-4709-A285-293EBD59E29E}"/>
              </a:ext>
            </a:extLst>
          </p:cNvPr>
          <p:cNvSpPr txBox="1"/>
          <p:nvPr/>
        </p:nvSpPr>
        <p:spPr>
          <a:xfrm>
            <a:off x="6703878" y="1269637"/>
            <a:ext cx="7354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Bilan</a:t>
            </a: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5E7310C-CE96-4EBD-8E52-9F2B09C2A6C2}"/>
              </a:ext>
            </a:extLst>
          </p:cNvPr>
          <p:cNvSpPr txBox="1"/>
          <p:nvPr/>
        </p:nvSpPr>
        <p:spPr>
          <a:xfrm>
            <a:off x="5002392" y="1743923"/>
            <a:ext cx="1760582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Exercice : le </a:t>
            </a:r>
            <a:r>
              <a:rPr lang="fr-FR" sz="1050" dirty="0" err="1"/>
              <a:t>Yaourtophone</a:t>
            </a:r>
            <a:endParaRPr lang="fr-FR" sz="1050" dirty="0"/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B6062910-C610-424B-8871-39D7945A3AEA}"/>
              </a:ext>
            </a:extLst>
          </p:cNvPr>
          <p:cNvSpPr txBox="1"/>
          <p:nvPr/>
        </p:nvSpPr>
        <p:spPr>
          <a:xfrm>
            <a:off x="8929271" y="2826936"/>
            <a:ext cx="2207899" cy="4154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Exercice : une autre mesure de la vitesse du son dans l’air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14FD35E0-AE7F-4C1E-831B-C92B72789792}"/>
              </a:ext>
            </a:extLst>
          </p:cNvPr>
          <p:cNvSpPr txBox="1"/>
          <p:nvPr/>
        </p:nvSpPr>
        <p:spPr>
          <a:xfrm>
            <a:off x="7599668" y="5273101"/>
            <a:ext cx="2080899" cy="4154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Exercice : son audible, ultrasons, infrasons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id="{53F295DA-27C2-43F1-83AB-C411DADE9174}"/>
              </a:ext>
            </a:extLst>
          </p:cNvPr>
          <p:cNvSpPr txBox="1"/>
          <p:nvPr/>
        </p:nvSpPr>
        <p:spPr>
          <a:xfrm>
            <a:off x="2753435" y="5365636"/>
            <a:ext cx="2215936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50" dirty="0"/>
              <a:t>Exercice : les milieux de propagation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C19C0DD-7EFF-4597-A2B9-8D44FDB0E3F8}"/>
              </a:ext>
            </a:extLst>
          </p:cNvPr>
          <p:cNvSpPr/>
          <p:nvPr/>
        </p:nvSpPr>
        <p:spPr>
          <a:xfrm>
            <a:off x="8098506" y="3628603"/>
            <a:ext cx="118192" cy="112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34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92D7DBFD-82BF-A1CA-8830-DCF543DF6814}"/>
              </a:ext>
            </a:extLst>
          </p:cNvPr>
          <p:cNvSpPr/>
          <p:nvPr/>
        </p:nvSpPr>
        <p:spPr>
          <a:xfrm>
            <a:off x="5136317" y="3005938"/>
            <a:ext cx="1640438" cy="71369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LE SON</a:t>
            </a:r>
          </a:p>
          <a:p>
            <a:pPr algn="ctr"/>
            <a:r>
              <a:rPr lang="fr-FR" sz="1600" b="1" dirty="0"/>
              <a:t>Bilan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FCF0E3-2F55-1ADC-39DE-70AB85D7C4FF}"/>
              </a:ext>
            </a:extLst>
          </p:cNvPr>
          <p:cNvSpPr/>
          <p:nvPr/>
        </p:nvSpPr>
        <p:spPr>
          <a:xfrm>
            <a:off x="97988" y="1481778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Des vacances à la mer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FC38A3D-4BD9-660A-7E6E-E4AAAB170C28}"/>
              </a:ext>
            </a:extLst>
          </p:cNvPr>
          <p:cNvSpPr/>
          <p:nvPr/>
        </p:nvSpPr>
        <p:spPr>
          <a:xfrm>
            <a:off x="4065961" y="458892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fr-FR" sz="1200" dirty="0"/>
              <a:t>Qu’est-ce qu’un son ?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3A3FC48-F874-366B-0C9E-1BB70EE48AD0}"/>
              </a:ext>
            </a:extLst>
          </p:cNvPr>
          <p:cNvSpPr/>
          <p:nvPr/>
        </p:nvSpPr>
        <p:spPr>
          <a:xfrm>
            <a:off x="8028746" y="1495425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Et si on vérifiait la mesure de l’Abbé de la Caille ?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D7D6B1B-D8B5-3B45-6E38-163FA67B327D}"/>
              </a:ext>
            </a:extLst>
          </p:cNvPr>
          <p:cNvSpPr/>
          <p:nvPr/>
        </p:nvSpPr>
        <p:spPr>
          <a:xfrm>
            <a:off x="6096000" y="4004147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Y-a-t-il des sons que l’oreille humaine n’entend pas ?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CF7D09A-C66E-690E-076F-81A910625703}"/>
              </a:ext>
            </a:extLst>
          </p:cNvPr>
          <p:cNvSpPr/>
          <p:nvPr/>
        </p:nvSpPr>
        <p:spPr>
          <a:xfrm>
            <a:off x="1983870" y="4004147"/>
            <a:ext cx="1521622" cy="56071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fr-FR" sz="1100" dirty="0"/>
              <a:t>La valeur de la vitesse du son dans l’eau est- elle la même ?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D24557F-C011-9DE4-C722-73522C9AD64B}"/>
              </a:ext>
            </a:extLst>
          </p:cNvPr>
          <p:cNvSpPr/>
          <p:nvPr/>
        </p:nvSpPr>
        <p:spPr>
          <a:xfrm>
            <a:off x="4063034" y="458891"/>
            <a:ext cx="3787004" cy="22306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9A4F38E7-399B-9FF3-7F3E-D8BD10C00AA3}"/>
              </a:ext>
            </a:extLst>
          </p:cNvPr>
          <p:cNvSpPr/>
          <p:nvPr/>
        </p:nvSpPr>
        <p:spPr>
          <a:xfrm>
            <a:off x="8028746" y="1495425"/>
            <a:ext cx="3787004" cy="22875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8080437-40C6-35F2-C310-F4F56EE7E62E}"/>
              </a:ext>
            </a:extLst>
          </p:cNvPr>
          <p:cNvSpPr/>
          <p:nvPr/>
        </p:nvSpPr>
        <p:spPr>
          <a:xfrm>
            <a:off x="6096000" y="4000024"/>
            <a:ext cx="3787004" cy="2335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9614A3C-BD8A-B1B5-35AE-0B333DDE76D3}"/>
              </a:ext>
            </a:extLst>
          </p:cNvPr>
          <p:cNvSpPr/>
          <p:nvPr/>
        </p:nvSpPr>
        <p:spPr>
          <a:xfrm>
            <a:off x="97322" y="1495425"/>
            <a:ext cx="3787004" cy="23158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1A41EBA3-8D12-8EB6-8E9A-7DFA171ED1E8}"/>
              </a:ext>
            </a:extLst>
          </p:cNvPr>
          <p:cNvSpPr/>
          <p:nvPr/>
        </p:nvSpPr>
        <p:spPr>
          <a:xfrm>
            <a:off x="1971652" y="4004148"/>
            <a:ext cx="3787004" cy="2335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1C857B7-263F-44D7-AA8E-FE98C7094D29}"/>
              </a:ext>
            </a:extLst>
          </p:cNvPr>
          <p:cNvGrpSpPr/>
          <p:nvPr/>
        </p:nvGrpSpPr>
        <p:grpSpPr>
          <a:xfrm>
            <a:off x="4084041" y="765778"/>
            <a:ext cx="3805084" cy="1954184"/>
            <a:chOff x="4084041" y="765778"/>
            <a:chExt cx="3805084" cy="1954184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5BD50B69-DD63-46BC-9F15-9727B354906E}"/>
                </a:ext>
              </a:extLst>
            </p:cNvPr>
            <p:cNvSpPr txBox="1"/>
            <p:nvPr/>
          </p:nvSpPr>
          <p:spPr>
            <a:xfrm>
              <a:off x="5564315" y="765778"/>
              <a:ext cx="23248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Ce que j’ai compris : ……………………</a:t>
              </a:r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107985FE-DA37-45AF-B301-67C719190D27}"/>
                </a:ext>
              </a:extLst>
            </p:cNvPr>
            <p:cNvSpPr txBox="1"/>
            <p:nvPr/>
          </p:nvSpPr>
          <p:spPr>
            <a:xfrm>
              <a:off x="4084041" y="994233"/>
              <a:ext cx="3787004" cy="1725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Ce qu’il faut retenir : 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7A3141-DAEB-4F32-A6E5-F86FABBB0328}"/>
              </a:ext>
            </a:extLst>
          </p:cNvPr>
          <p:cNvGrpSpPr/>
          <p:nvPr/>
        </p:nvGrpSpPr>
        <p:grpSpPr>
          <a:xfrm>
            <a:off x="139336" y="1857097"/>
            <a:ext cx="3829018" cy="1954184"/>
            <a:chOff x="4084041" y="765778"/>
            <a:chExt cx="3829018" cy="1954184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482CFE4C-235D-4189-9050-13D86AD54FF3}"/>
                </a:ext>
              </a:extLst>
            </p:cNvPr>
            <p:cNvSpPr txBox="1"/>
            <p:nvPr/>
          </p:nvSpPr>
          <p:spPr>
            <a:xfrm>
              <a:off x="5564315" y="765778"/>
              <a:ext cx="23487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Ce que j’ai compris : ……………………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BA54C1BF-D4A4-4B36-B480-92B43BA51894}"/>
                </a:ext>
              </a:extLst>
            </p:cNvPr>
            <p:cNvSpPr txBox="1"/>
            <p:nvPr/>
          </p:nvSpPr>
          <p:spPr>
            <a:xfrm>
              <a:off x="4084041" y="994233"/>
              <a:ext cx="3787004" cy="1725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Ce qu’il faut retenir : 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1F665A6-0C59-417B-9F8A-EDBD992041DF}"/>
              </a:ext>
            </a:extLst>
          </p:cNvPr>
          <p:cNvGrpSpPr/>
          <p:nvPr/>
        </p:nvGrpSpPr>
        <p:grpSpPr>
          <a:xfrm>
            <a:off x="1971652" y="4347383"/>
            <a:ext cx="3835406" cy="1954184"/>
            <a:chOff x="4084041" y="765778"/>
            <a:chExt cx="3835406" cy="1954184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1CB09147-0801-4041-AE08-F5FE7C1D8E6F}"/>
                </a:ext>
              </a:extLst>
            </p:cNvPr>
            <p:cNvSpPr txBox="1"/>
            <p:nvPr/>
          </p:nvSpPr>
          <p:spPr>
            <a:xfrm>
              <a:off x="5564315" y="765778"/>
              <a:ext cx="2355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Ce que j’ai compris : ……………….……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024525B5-01BF-4391-AC32-ED3F4F731454}"/>
                </a:ext>
              </a:extLst>
            </p:cNvPr>
            <p:cNvSpPr txBox="1"/>
            <p:nvPr/>
          </p:nvSpPr>
          <p:spPr>
            <a:xfrm>
              <a:off x="4084041" y="994233"/>
              <a:ext cx="3787004" cy="1725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Ce qu’il faut retenir : 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17E7E2B1-B8E5-4B55-814D-6B00C04E9C24}"/>
              </a:ext>
            </a:extLst>
          </p:cNvPr>
          <p:cNvGrpSpPr/>
          <p:nvPr/>
        </p:nvGrpSpPr>
        <p:grpSpPr>
          <a:xfrm>
            <a:off x="6144402" y="4355959"/>
            <a:ext cx="3923523" cy="1954184"/>
            <a:chOff x="4084041" y="765778"/>
            <a:chExt cx="3923523" cy="1954184"/>
          </a:xfrm>
        </p:grpSpPr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93FC024A-AD93-4A41-B0A3-B251BF359183}"/>
                </a:ext>
              </a:extLst>
            </p:cNvPr>
            <p:cNvSpPr txBox="1"/>
            <p:nvPr/>
          </p:nvSpPr>
          <p:spPr>
            <a:xfrm>
              <a:off x="5564315" y="765778"/>
              <a:ext cx="24432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Ce que j’ai compris : ……………..……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B32AA30-8462-45F8-A8D4-7ED2BD44906F}"/>
                </a:ext>
              </a:extLst>
            </p:cNvPr>
            <p:cNvSpPr txBox="1"/>
            <p:nvPr/>
          </p:nvSpPr>
          <p:spPr>
            <a:xfrm>
              <a:off x="4084041" y="994233"/>
              <a:ext cx="3787004" cy="1725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Ce qu’il faut retenir : 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49C1201-7F4D-4B1C-AB61-92F1406D4E4D}"/>
              </a:ext>
            </a:extLst>
          </p:cNvPr>
          <p:cNvGrpSpPr/>
          <p:nvPr/>
        </p:nvGrpSpPr>
        <p:grpSpPr>
          <a:xfrm>
            <a:off x="8037904" y="1828825"/>
            <a:ext cx="3914540" cy="1954184"/>
            <a:chOff x="4084041" y="765778"/>
            <a:chExt cx="3914540" cy="1954184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4B7FFFE1-9E75-418A-B9A7-87726CB1FE8F}"/>
                </a:ext>
              </a:extLst>
            </p:cNvPr>
            <p:cNvSpPr txBox="1"/>
            <p:nvPr/>
          </p:nvSpPr>
          <p:spPr>
            <a:xfrm>
              <a:off x="5564315" y="765778"/>
              <a:ext cx="24342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Ce que j’ai compris : ……………………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D2A7F479-24F1-4EC0-84B4-5FB7652E2B3E}"/>
                </a:ext>
              </a:extLst>
            </p:cNvPr>
            <p:cNvSpPr txBox="1"/>
            <p:nvPr/>
          </p:nvSpPr>
          <p:spPr>
            <a:xfrm>
              <a:off x="4084041" y="994233"/>
              <a:ext cx="3787004" cy="1725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Ce qu’il faut retenir : ………………………………………………………………………………………….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  <a:p>
              <a:pPr>
                <a:lnSpc>
                  <a:spcPct val="150000"/>
                </a:lnSpc>
              </a:pPr>
              <a:r>
                <a:rPr lang="fr-FR" sz="1200" dirty="0"/>
                <a:t>……………………………………………………………………………..............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742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A95C6AF33EA45B0DCDAF7FA526E6A" ma:contentTypeVersion="2" ma:contentTypeDescription="Crée un document." ma:contentTypeScope="" ma:versionID="79d96e14d9d510ea099059489fc0740e">
  <xsd:schema xmlns:xsd="http://www.w3.org/2001/XMLSchema" xmlns:xs="http://www.w3.org/2001/XMLSchema" xmlns:p="http://schemas.microsoft.com/office/2006/metadata/properties" xmlns:ns2="72584a2e-068b-4dba-a5f4-fe3dc4dcc665" targetNamespace="http://schemas.microsoft.com/office/2006/metadata/properties" ma:root="true" ma:fieldsID="21684a0b21c2f997743da433b7152a89" ns2:_="">
    <xsd:import namespace="72584a2e-068b-4dba-a5f4-fe3dc4dcc6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84a2e-068b-4dba-a5f4-fe3dc4dcc6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5BB18F-16EE-4699-8391-D905365E31E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0A8F7A3-05BB-497D-BE0A-27350E3D5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B44078-2F99-4BF2-8F87-EE15F5BFDB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84a2e-068b-4dba-a5f4-fe3dc4dcc6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265</Words>
  <Application>Microsoft Office PowerPoint</Application>
  <PresentationFormat>Grand écran</PresentationFormat>
  <Paragraphs>74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Lamy</dc:creator>
  <cp:lastModifiedBy>Célia Bartolacci</cp:lastModifiedBy>
  <cp:revision>33</cp:revision>
  <dcterms:created xsi:type="dcterms:W3CDTF">2022-05-22T20:47:43Z</dcterms:created>
  <dcterms:modified xsi:type="dcterms:W3CDTF">2022-09-12T14:40:11Z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0x010100878A95C6AF33EA45B0DCDAF7FA526E6A</vt:lpwstr>
  </property>
</Properties>
</file>